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491" r:id="rId2"/>
    <p:sldId id="530" r:id="rId3"/>
    <p:sldId id="513" r:id="rId4"/>
    <p:sldId id="557" r:id="rId5"/>
    <p:sldId id="558" r:id="rId6"/>
    <p:sldId id="559" r:id="rId7"/>
    <p:sldId id="545" r:id="rId8"/>
    <p:sldId id="544" r:id="rId9"/>
    <p:sldId id="556" r:id="rId10"/>
    <p:sldId id="528" r:id="rId11"/>
    <p:sldId id="547" r:id="rId12"/>
    <p:sldId id="548" r:id="rId13"/>
    <p:sldId id="549" r:id="rId14"/>
    <p:sldId id="546" r:id="rId15"/>
    <p:sldId id="527" r:id="rId16"/>
    <p:sldId id="399" r:id="rId17"/>
    <p:sldId id="529" r:id="rId18"/>
    <p:sldId id="481" r:id="rId19"/>
    <p:sldId id="4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414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5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3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6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20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3.png"/><Relationship Id="rId4" Type="http://schemas.openxmlformats.org/officeDocument/2006/relationships/image" Target="../media/image27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3/CreateEntity(Post%20call).tx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hub.com/soyuztechnologies/CapgeminiODataTraining/blob/master/Day%203/UpdateEntity.txt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hub.com/soyuztechnologies/CapgeminiODataTraining/blob/master/Day%203/DeleteEntity.txt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3.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93564" y="1153721"/>
            <a:ext cx="10687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2" descr="How To Automatically Set CSRF Token in Postman? | by Chillar Anand |  HackerNoon.com | Medium">
            <a:extLst>
              <a:ext uri="{FF2B5EF4-FFF2-40B4-BE49-F238E27FC236}">
                <a16:creationId xmlns="" xmlns:a16="http://schemas.microsoft.com/office/drawing/2014/main" id="{4E5F1CCD-0BBE-4951-A9D7-2B79D6D5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3190132"/>
            <a:ext cx="4967337" cy="21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ow To Automatically Set CSRF Token in Postman? | by Chillar Anand |  HackerNoon.com | Medium">
            <a:extLst>
              <a:ext uri="{FF2B5EF4-FFF2-40B4-BE49-F238E27FC236}">
                <a16:creationId xmlns="" xmlns:a16="http://schemas.microsoft.com/office/drawing/2014/main" id="{67F18798-3B87-4C0F-B993-9F5129A1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6" y="3533531"/>
            <a:ext cx="5263663" cy="17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evron 1"/>
          <p:cNvSpPr/>
          <p:nvPr/>
        </p:nvSpPr>
        <p:spPr>
          <a:xfrm>
            <a:off x="5664200" y="4076700"/>
            <a:ext cx="622300" cy="7874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get X-CSRF Token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1B6D89B-1D90-44B4-B29B-46BF7133BC85}"/>
              </a:ext>
            </a:extLst>
          </p:cNvPr>
          <p:cNvSpPr txBox="1"/>
          <p:nvPr/>
        </p:nvSpPr>
        <p:spPr>
          <a:xfrm>
            <a:off x="591964" y="1059444"/>
            <a:ext cx="8894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GET Request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the Headers section we will get the X-CSRF Token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="" xmlns:a16="http://schemas.microsoft.com/office/drawing/2014/main" id="{434F2607-8838-481C-AB73-333A33D3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13" y="2536772"/>
            <a:ext cx="7794920" cy="41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0" y="495335"/>
            <a:ext cx="10725357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Handle </a:t>
            </a:r>
            <a:r>
              <a:rPr lang="en-US" sz="3600" dirty="0" smtClean="0">
                <a:latin typeface="Cooper Black" panose="0208090404030B020404" pitchFamily="18" charset="0"/>
              </a:rPr>
              <a:t>X-Cerf-token </a:t>
            </a:r>
            <a:r>
              <a:rPr lang="en-US" sz="3600" dirty="0">
                <a:latin typeface="Cooper Black" panose="0208090404030B020404" pitchFamily="18" charset="0"/>
              </a:rPr>
              <a:t>in SAP OData POST calls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E7F5082-587A-4918-BCE1-45837627E0C6}"/>
              </a:ext>
            </a:extLst>
          </p:cNvPr>
          <p:cNvSpPr txBox="1"/>
          <p:nvPr/>
        </p:nvSpPr>
        <p:spPr>
          <a:xfrm>
            <a:off x="706264" y="1616429"/>
            <a:ext cx="7704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Get the X-Csrf-Token from Get Call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POST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type of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Request ex.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/>
              <a:t> Pass request payload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Add the X-Csrf Token in Headers Section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Response section we will get the response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8ACB1D1-3054-43F3-B7D5-5B4CE3D4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85" y="4714678"/>
            <a:ext cx="6670992" cy="2116146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528320" y="495335"/>
            <a:ext cx="1097788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Testing Create Method (Post) by Postman </a:t>
            </a:r>
            <a:r>
              <a:rPr lang="en-IN" sz="3600" dirty="0">
                <a:latin typeface="Cooper Black" panose="0208090404030B020404" pitchFamily="18" charset="0"/>
              </a:rPr>
              <a:t>T</a:t>
            </a:r>
            <a:r>
              <a:rPr lang="en-IN" sz="3600" dirty="0" smtClean="0">
                <a:latin typeface="Cooper Black" panose="0208090404030B020404" pitchFamily="18" charset="0"/>
              </a:rPr>
              <a:t>ool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2FE02B3-C4BA-4E76-9AEC-E3803FDA0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" y="1208251"/>
            <a:ext cx="5415726" cy="3207991"/>
          </a:xfrm>
          <a:prstGeom prst="rect">
            <a:avLst/>
          </a:prstGeom>
        </p:spPr>
      </p:pic>
      <p:sp>
        <p:nvSpPr>
          <p:cNvPr id="2" name="Bent-Up Arrow 1"/>
          <p:cNvSpPr/>
          <p:nvPr/>
        </p:nvSpPr>
        <p:spPr>
          <a:xfrm rot="5400000">
            <a:off x="3643878" y="4381760"/>
            <a:ext cx="1765300" cy="151334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CSRF - RouterCheck">
            <a:extLst>
              <a:ext uri="{FF2B5EF4-FFF2-40B4-BE49-F238E27FC236}">
                <a16:creationId xmlns="" xmlns:a16="http://schemas.microsoft.com/office/drawing/2014/main" id="{B88BD838-3D00-4518-8CF1-8476A19E7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352" y="1345345"/>
            <a:ext cx="3868985" cy="215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3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Payload &amp; Test in GW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Update Operation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Delete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Operation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Introduction </a:t>
            </a:r>
            <a:r>
              <a:rPr lang="en-IN" dirty="0"/>
              <a:t>to X-Csrf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How to Get X-Csrf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X-csrf-token in SAP OData POST </a:t>
            </a:r>
            <a:r>
              <a:rPr lang="en-US" dirty="0" smtClean="0"/>
              <a:t>calls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ostman Testing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Free Vector | Businessman planning events, deadlines and agen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1499394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CreateEntity(POST)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06264" y="10394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706634"/>
            <a:ext cx="4882891" cy="4246201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=""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810" y="1720281"/>
            <a:ext cx="5577425" cy="4246201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=""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144656" y="2888673"/>
            <a:ext cx="1160068" cy="145067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55464" y="15113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63" y="2398930"/>
            <a:ext cx="5150745" cy="3353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0" y="2398929"/>
            <a:ext cx="5284677" cy="3353015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=""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612244" y="3590528"/>
            <a:ext cx="750455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93564" y="13839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8" name="Arrow: Chevron 11">
            <a:extLst>
              <a:ext uri="{FF2B5EF4-FFF2-40B4-BE49-F238E27FC236}">
                <a16:creationId xmlns=""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354618" y="3583005"/>
            <a:ext cx="784311" cy="12429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42764" y="1358573"/>
            <a:ext cx="712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GetEntity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4" y="2318327"/>
            <a:ext cx="5584854" cy="4017818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3183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Chevron 5">
            <a:extLst>
              <a:ext uri="{FF2B5EF4-FFF2-40B4-BE49-F238E27FC236}">
                <a16:creationId xmlns=""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11718" y="3609947"/>
            <a:ext cx="776556" cy="13049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42764" y="14347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27" y="1854905"/>
            <a:ext cx="11094352" cy="4480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36364" y="64782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UpdateEntity(PUT)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6" name="Picture 4">
            <a:hlinkClick r:id="rId5"/>
            <a:extLst>
              <a:ext uri="{FF2B5EF4-FFF2-40B4-BE49-F238E27FC236}">
                <a16:creationId xmlns=""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5" y="1659289"/>
            <a:ext cx="6295054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06264" y="10648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PRODUCTSET_UPDATE_ENTITY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DeleteEntity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06264" y="10648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PRODUCTSET_DELETE_ENTITY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8" name="Picture 2">
            <a:hlinkClick r:id="rId5"/>
            <a:extLst>
              <a:ext uri="{FF2B5EF4-FFF2-40B4-BE49-F238E27FC236}">
                <a16:creationId xmlns=""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4" y="1595789"/>
            <a:ext cx="5707236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6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7134</TotalTime>
  <Words>591</Words>
  <Application>Microsoft Office PowerPoint</Application>
  <PresentationFormat>Widescreen</PresentationFormat>
  <Paragraphs>150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651</cp:revision>
  <dcterms:created xsi:type="dcterms:W3CDTF">2016-07-10T03:33:26Z</dcterms:created>
  <dcterms:modified xsi:type="dcterms:W3CDTF">2021-09-26T18:10:27Z</dcterms:modified>
</cp:coreProperties>
</file>